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sldIdLst>
    <p:sldId id="267" r:id="rId2"/>
    <p:sldId id="276" r:id="rId3"/>
    <p:sldId id="274" r:id="rId4"/>
    <p:sldId id="275" r:id="rId5"/>
    <p:sldId id="270" r:id="rId6"/>
    <p:sldId id="268" r:id="rId7"/>
    <p:sldId id="269" r:id="rId8"/>
    <p:sldId id="271" r:id="rId9"/>
    <p:sldId id="261" r:id="rId10"/>
    <p:sldId id="273" r:id="rId1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1" autoAdjust="0"/>
    <p:restoredTop sz="94660"/>
  </p:normalViewPr>
  <p:slideViewPr>
    <p:cSldViewPr snapToGrid="0">
      <p:cViewPr>
        <p:scale>
          <a:sx n="76" d="100"/>
          <a:sy n="76" d="100"/>
        </p:scale>
        <p:origin x="-800" y="-6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DC813-3B59-45EB-923A-B8AA2B777CE8}" type="datetimeFigureOut">
              <a:rPr lang="de-AT" smtClean="0"/>
              <a:t>19/05/16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7E472-078E-4FF9-8D53-3B2CD3927284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91405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81150" y="1836965"/>
            <a:ext cx="9144000" cy="1036864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4" name="Textfeld 3"/>
          <p:cNvSpPr txBox="1"/>
          <p:nvPr userDrawn="1"/>
        </p:nvSpPr>
        <p:spPr>
          <a:xfrm>
            <a:off x="9081371" y="3112169"/>
            <a:ext cx="27084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AT" sz="2200" dirty="0" smtClean="0"/>
              <a:t>System: iOS 9</a:t>
            </a:r>
            <a:br>
              <a:rPr lang="de-AT" sz="2200" dirty="0" smtClean="0"/>
            </a:br>
            <a:r>
              <a:rPr lang="de-AT" sz="2200" dirty="0" smtClean="0"/>
              <a:t>Level: A</a:t>
            </a:r>
            <a:br>
              <a:rPr lang="de-AT" sz="2200" dirty="0" smtClean="0"/>
            </a:br>
            <a:r>
              <a:rPr lang="de-AT" sz="2200" dirty="0" smtClean="0"/>
              <a:t>Store: Apple (Free)</a:t>
            </a:r>
          </a:p>
          <a:p>
            <a:pPr algn="l"/>
            <a:r>
              <a:rPr lang="de-AT" sz="2200" dirty="0" smtClean="0"/>
              <a:t>Age: 4</a:t>
            </a:r>
            <a:r>
              <a:rPr lang="de-AT" sz="2200" baseline="0" dirty="0" smtClean="0"/>
              <a:t> - </a:t>
            </a:r>
            <a:r>
              <a:rPr lang="de-AT" sz="2200" dirty="0" smtClean="0"/>
              <a:t>18 yrs</a:t>
            </a:r>
          </a:p>
        </p:txBody>
      </p:sp>
    </p:spTree>
    <p:extLst>
      <p:ext uri="{BB962C8B-B14F-4D97-AF65-F5344CB8AC3E}">
        <p14:creationId xmlns:p14="http://schemas.microsoft.com/office/powerpoint/2010/main" val="3180603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DC813-3B59-45EB-923A-B8AA2B777CE8}" type="datetimeFigureOut">
              <a:rPr lang="de-AT" smtClean="0"/>
              <a:t>19/05/16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E7E472-078E-4FF9-8D53-3B2CD3927284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26915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/>
          <p:cNvSpPr>
            <a:spLocks noGrp="1"/>
          </p:cNvSpPr>
          <p:nvPr>
            <p:ph type="body" sz="quarter" idx="10" hasCustomPrompt="1"/>
          </p:nvPr>
        </p:nvSpPr>
        <p:spPr>
          <a:xfrm>
            <a:off x="8436233" y="1044146"/>
            <a:ext cx="3465512" cy="2337683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de-DE" dirty="0" smtClean="0"/>
              <a:t>Text 20px</a:t>
            </a:r>
            <a:endParaRPr lang="en-GB" dirty="0"/>
          </a:p>
        </p:txBody>
      </p:sp>
      <p:sp>
        <p:nvSpPr>
          <p:cNvPr id="10" name="Textfeld 9"/>
          <p:cNvSpPr txBox="1"/>
          <p:nvPr userDrawn="1"/>
        </p:nvSpPr>
        <p:spPr>
          <a:xfrm>
            <a:off x="8436233" y="510746"/>
            <a:ext cx="3465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err="1" smtClean="0">
                <a:solidFill>
                  <a:schemeClr val="bg1">
                    <a:lumMod val="50000"/>
                  </a:schemeClr>
                </a:solidFill>
              </a:rPr>
              <a:t>Step</a:t>
            </a:r>
            <a:r>
              <a:rPr lang="de-DE" sz="1600" dirty="0" smtClean="0">
                <a:solidFill>
                  <a:schemeClr val="bg1">
                    <a:lumMod val="50000"/>
                  </a:schemeClr>
                </a:solidFill>
              </a:rPr>
              <a:t>  </a:t>
            </a:r>
            <a:fld id="{4C4B2BFD-C701-4E7F-8B09-B19E8C29F68D}" type="slidenum">
              <a:rPr lang="de-DE" sz="1800" smtClean="0">
                <a:solidFill>
                  <a:schemeClr val="bg1">
                    <a:lumMod val="50000"/>
                  </a:schemeClr>
                </a:solidFill>
              </a:rPr>
              <a:t>‹#›</a:t>
            </a:fld>
            <a:endParaRPr lang="en-GB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Bildplatzhalter 15"/>
          <p:cNvSpPr>
            <a:spLocks noGrp="1"/>
          </p:cNvSpPr>
          <p:nvPr>
            <p:ph type="pic" sz="quarter" idx="12" hasCustomPrompt="1"/>
          </p:nvPr>
        </p:nvSpPr>
        <p:spPr>
          <a:xfrm>
            <a:off x="378941" y="510747"/>
            <a:ext cx="7793802" cy="581435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de-DE" dirty="0" smtClean="0"/>
              <a:t>Screenshot</a:t>
            </a:r>
            <a:endParaRPr lang="en-GB" dirty="0"/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8435975" y="4841875"/>
            <a:ext cx="3465513" cy="1483223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20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 err="1" smtClean="0"/>
              <a:t>Hint</a:t>
            </a:r>
            <a:r>
              <a:rPr lang="de-DE" dirty="0" smtClean="0"/>
              <a:t> 18px </a:t>
            </a:r>
            <a:r>
              <a:rPr lang="de-DE" dirty="0" err="1" smtClean="0"/>
              <a:t>grey</a:t>
            </a:r>
            <a:endParaRPr lang="de-DE" dirty="0" smtClean="0"/>
          </a:p>
          <a:p>
            <a:pPr lvl="0"/>
            <a:r>
              <a:rPr lang="de-DE" dirty="0" smtClean="0"/>
              <a:t>Text 20px </a:t>
            </a:r>
            <a:r>
              <a:rPr lang="de-DE" dirty="0" err="1" smtClean="0"/>
              <a:t>black</a:t>
            </a:r>
            <a:endParaRPr lang="de-DE" dirty="0" smtClean="0"/>
          </a:p>
          <a:p>
            <a:pPr lvl="0"/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1362477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6DC813-3B59-45EB-923A-B8AA2B777CE8}" type="datetimeFigureOut">
              <a:rPr lang="de-AT" smtClean="0"/>
              <a:t>19/05/16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E7E472-078E-4FF9-8D53-3B2CD3927284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79625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60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/>
              <a:t>ClaroScanPen</a:t>
            </a:r>
            <a:r>
              <a:rPr lang="en-GB" dirty="0"/>
              <a:t> App - Tool for Literacy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 smtClean="0"/>
              <a:t>System:Requires</a:t>
            </a:r>
            <a:r>
              <a:rPr lang="en-US" dirty="0" smtClean="0"/>
              <a:t> </a:t>
            </a:r>
            <a:r>
              <a:rPr lang="en-US" dirty="0" err="1" smtClean="0"/>
              <a:t>iOS</a:t>
            </a:r>
            <a:r>
              <a:rPr lang="en-US" dirty="0" smtClean="0"/>
              <a:t> 7.0 or later.</a:t>
            </a:r>
          </a:p>
          <a:p>
            <a:r>
              <a:rPr lang="en-US" dirty="0" smtClean="0"/>
              <a:t>Cost: €6.99</a:t>
            </a:r>
          </a:p>
          <a:p>
            <a:pPr lvl="0"/>
            <a:r>
              <a:rPr lang="en-IE" dirty="0" smtClean="0"/>
              <a:t>Developer</a:t>
            </a:r>
            <a:r>
              <a:rPr lang="en-IE" dirty="0"/>
              <a:t>: Claro Software Limited</a:t>
            </a:r>
          </a:p>
          <a:p>
            <a:r>
              <a:rPr lang="en-IE" dirty="0"/>
              <a:t> 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53883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IE" dirty="0" smtClean="0"/>
              <a:t>You </a:t>
            </a:r>
            <a:r>
              <a:rPr lang="en-IE" dirty="0"/>
              <a:t>can alter </a:t>
            </a:r>
            <a:r>
              <a:rPr lang="en-IE" dirty="0" smtClean="0"/>
              <a:t>the colour of the highlight.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/>
          <a:srcRect t="-1650" b="34644"/>
          <a:stretch/>
        </p:blipFill>
        <p:spPr>
          <a:xfrm>
            <a:off x="378941" y="217250"/>
            <a:ext cx="7793802" cy="6107849"/>
          </a:xfrm>
        </p:spPr>
      </p:pic>
    </p:spTree>
    <p:extLst>
      <p:ext uri="{BB962C8B-B14F-4D97-AF65-F5344CB8AC3E}">
        <p14:creationId xmlns:p14="http://schemas.microsoft.com/office/powerpoint/2010/main" val="39335264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Available in many languages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IE" dirty="0"/>
              <a:t>Languages: English, Arabic, Danish, Dutch, French, German, Indonesian, Italian, Japanese, Korean, Norwegian Bokmål, Polish, Portuguese, Russian, Simplified Chinese, Spanish, Swedish, Traditional Chinese, Turkish, </a:t>
            </a:r>
            <a:r>
              <a:rPr lang="en-IE" dirty="0" smtClean="0"/>
              <a:t>Vietnamese.</a:t>
            </a:r>
            <a:endParaRPr lang="en-IE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871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err="1"/>
              <a:t>ClaroScanPen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IE" dirty="0"/>
              <a:t>Claro ScanPen is an app that can be used to read </a:t>
            </a:r>
            <a:r>
              <a:rPr lang="en-IE" dirty="0" smtClean="0"/>
              <a:t>back:</a:t>
            </a:r>
          </a:p>
          <a:p>
            <a:r>
              <a:rPr lang="en-IE" dirty="0" smtClean="0"/>
              <a:t> </a:t>
            </a:r>
            <a:r>
              <a:rPr lang="en-IE" dirty="0"/>
              <a:t>Y</a:t>
            </a:r>
            <a:r>
              <a:rPr lang="en-IE" dirty="0" smtClean="0"/>
              <a:t>our </a:t>
            </a:r>
            <a:r>
              <a:rPr lang="en-IE" dirty="0"/>
              <a:t>printed text </a:t>
            </a:r>
            <a:r>
              <a:rPr lang="en-IE" dirty="0" smtClean="0"/>
              <a:t>documents</a:t>
            </a:r>
          </a:p>
          <a:p>
            <a:r>
              <a:rPr lang="en-IE" dirty="0" smtClean="0"/>
              <a:t> Letters</a:t>
            </a:r>
          </a:p>
          <a:p>
            <a:r>
              <a:rPr lang="en-IE" dirty="0" smtClean="0"/>
              <a:t> Workbooks</a:t>
            </a:r>
          </a:p>
          <a:p>
            <a:r>
              <a:rPr lang="en-IE" dirty="0" smtClean="0"/>
              <a:t> </a:t>
            </a:r>
            <a:r>
              <a:rPr lang="en-IE" dirty="0"/>
              <a:t>E</a:t>
            </a:r>
            <a:r>
              <a:rPr lang="en-IE" dirty="0" smtClean="0"/>
              <a:t>xam papers.</a:t>
            </a:r>
            <a:endParaRPr lang="en-IE" dirty="0"/>
          </a:p>
          <a:p>
            <a:r>
              <a:rPr lang="en-IE" dirty="0"/>
              <a:t>Claro ScanPen advances reading aloud support. </a:t>
            </a:r>
            <a:endParaRPr lang="en-IE" dirty="0" smtClean="0"/>
          </a:p>
          <a:p>
            <a:r>
              <a:rPr lang="en-IE" dirty="0"/>
              <a:t>It can also be used for quickly converting class handout materials, printed presentations, </a:t>
            </a:r>
            <a:r>
              <a:rPr lang="en-IE" dirty="0" smtClean="0"/>
              <a:t>instructions.</a:t>
            </a:r>
          </a:p>
          <a:p>
            <a:r>
              <a:rPr lang="en-IE" dirty="0" smtClean="0"/>
              <a:t>Great </a:t>
            </a:r>
            <a:r>
              <a:rPr lang="en-IE" dirty="0"/>
              <a:t>for independent access and learning.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744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No Internet required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/>
              <a:t>Claro ScanPen has no access to the internet or any reference material, so is perfect to use as a computer reader under exam and test conditions, helping </a:t>
            </a:r>
            <a:r>
              <a:rPr lang="en-IE" dirty="0" smtClean="0"/>
              <a:t>students </a:t>
            </a:r>
            <a:r>
              <a:rPr lang="en-IE" dirty="0"/>
              <a:t>who cannot read text very well (e.g. students with dyslexia) to listen to the exam test paper questions and information.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613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AT" dirty="0"/>
              <a:t>Start </a:t>
            </a:r>
            <a:r>
              <a:rPr lang="de-AT" dirty="0" err="1"/>
              <a:t>by</a:t>
            </a:r>
            <a:r>
              <a:rPr lang="de-AT" dirty="0"/>
              <a:t> </a:t>
            </a:r>
            <a:r>
              <a:rPr lang="de-AT" dirty="0" err="1"/>
              <a:t>opening</a:t>
            </a:r>
            <a:r>
              <a:rPr lang="de-AT" dirty="0"/>
              <a:t> </a:t>
            </a:r>
            <a:r>
              <a:rPr lang="de-AT" dirty="0" err="1"/>
              <a:t>the</a:t>
            </a:r>
            <a:r>
              <a:rPr lang="de-AT" dirty="0"/>
              <a:t> </a:t>
            </a:r>
            <a:r>
              <a:rPr lang="de-AT" dirty="0" err="1"/>
              <a:t>Claro</a:t>
            </a:r>
            <a:r>
              <a:rPr lang="de-AT" dirty="0"/>
              <a:t> </a:t>
            </a:r>
            <a:r>
              <a:rPr lang="de-AT" dirty="0" err="1"/>
              <a:t>ScanPen</a:t>
            </a:r>
            <a:r>
              <a:rPr lang="de-AT" dirty="0"/>
              <a:t> </a:t>
            </a:r>
            <a:r>
              <a:rPr lang="de-AT" dirty="0" err="1"/>
              <a:t>app</a:t>
            </a:r>
            <a:r>
              <a:rPr lang="de-AT" dirty="0"/>
              <a:t>.</a:t>
            </a:r>
          </a:p>
          <a:p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/>
          <a:srcRect l="-15488" r="-15488"/>
          <a:stretch/>
        </p:blipFill>
        <p:spPr>
          <a:xfrm>
            <a:off x="379414" y="384367"/>
            <a:ext cx="6521798" cy="5865752"/>
          </a:xfrm>
        </p:spPr>
      </p:pic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Grafik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896412" y="4244124"/>
            <a:ext cx="795020" cy="1177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654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Take a photo of the article you wish to read.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/>
          <p:cNvPicPr>
            <a:picLocks noGrp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368" r="-39368"/>
          <a:stretch>
            <a:fillRect/>
          </a:stretch>
        </p:blipFill>
        <p:spPr bwMode="auto">
          <a:xfrm>
            <a:off x="379413" y="511175"/>
            <a:ext cx="7793037" cy="58134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79074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With your finger or a stylus highlight the lines you want read.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/>
          <p:cNvPicPr>
            <a:picLocks noGrp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363" r="-39363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3824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IE" dirty="0" smtClean="0"/>
              <a:t>You </a:t>
            </a:r>
            <a:r>
              <a:rPr lang="en-IE" dirty="0"/>
              <a:t>can alter the voice and selection settings: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/>
          <a:srcRect l="-214" t="-29719" r="214" b="41559"/>
          <a:stretch/>
        </p:blipFill>
        <p:spPr>
          <a:xfrm>
            <a:off x="362703" y="-2824251"/>
            <a:ext cx="7793037" cy="9157926"/>
          </a:xfrm>
        </p:spPr>
      </p:pic>
    </p:spTree>
    <p:extLst>
      <p:ext uri="{BB962C8B-B14F-4D97-AF65-F5344CB8AC3E}">
        <p14:creationId xmlns:p14="http://schemas.microsoft.com/office/powerpoint/2010/main" val="2290441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AT" dirty="0" err="1"/>
              <a:t>Y</a:t>
            </a:r>
            <a:r>
              <a:rPr lang="de-AT" dirty="0" err="1" smtClean="0"/>
              <a:t>ou</a:t>
            </a:r>
            <a:r>
              <a:rPr lang="de-AT" dirty="0" smtClean="0"/>
              <a:t> </a:t>
            </a:r>
            <a:r>
              <a:rPr lang="de-AT" dirty="0" err="1" smtClean="0"/>
              <a:t>can</a:t>
            </a:r>
            <a:r>
              <a:rPr lang="de-AT" dirty="0" smtClean="0"/>
              <a:t> </a:t>
            </a:r>
            <a:r>
              <a:rPr lang="de-AT" dirty="0" err="1" smtClean="0"/>
              <a:t>change</a:t>
            </a:r>
            <a:r>
              <a:rPr lang="de-AT" dirty="0" smtClean="0"/>
              <a:t> </a:t>
            </a:r>
            <a:r>
              <a:rPr lang="de-AT" dirty="0" err="1" smtClean="0"/>
              <a:t>the</a:t>
            </a:r>
            <a:r>
              <a:rPr lang="de-AT" dirty="0" smtClean="0"/>
              <a:t> </a:t>
            </a:r>
            <a:r>
              <a:rPr lang="de-AT" dirty="0" err="1" smtClean="0"/>
              <a:t>speed</a:t>
            </a:r>
            <a:r>
              <a:rPr lang="de-AT" dirty="0" smtClean="0"/>
              <a:t> in </a:t>
            </a:r>
            <a:r>
              <a:rPr lang="de-AT" dirty="0" err="1" smtClean="0"/>
              <a:t>which</a:t>
            </a:r>
            <a:r>
              <a:rPr lang="de-AT" dirty="0" smtClean="0"/>
              <a:t> </a:t>
            </a:r>
            <a:r>
              <a:rPr lang="de-AT" dirty="0" err="1" smtClean="0"/>
              <a:t>text</a:t>
            </a:r>
            <a:r>
              <a:rPr lang="de-AT" dirty="0" smtClean="0"/>
              <a:t> </a:t>
            </a:r>
            <a:r>
              <a:rPr lang="de-AT" dirty="0" err="1" smtClean="0"/>
              <a:t>is</a:t>
            </a:r>
            <a:r>
              <a:rPr lang="de-AT" dirty="0" smtClean="0"/>
              <a:t> </a:t>
            </a:r>
            <a:r>
              <a:rPr lang="de-AT" dirty="0" err="1" smtClean="0"/>
              <a:t>spoken</a:t>
            </a:r>
            <a:r>
              <a:rPr lang="de-AT" dirty="0" smtClean="0"/>
              <a:t>, </a:t>
            </a:r>
            <a:r>
              <a:rPr lang="de-AT" dirty="0" err="1" smtClean="0"/>
              <a:t>by</a:t>
            </a:r>
            <a:r>
              <a:rPr lang="de-AT" dirty="0" smtClean="0"/>
              <a:t> </a:t>
            </a:r>
            <a:r>
              <a:rPr lang="de-AT" dirty="0" err="1" smtClean="0"/>
              <a:t>clicking</a:t>
            </a:r>
            <a:r>
              <a:rPr lang="de-AT" dirty="0" smtClean="0"/>
              <a:t> on </a:t>
            </a:r>
            <a:r>
              <a:rPr lang="de-AT" dirty="0" err="1" smtClean="0"/>
              <a:t>the</a:t>
            </a:r>
            <a:r>
              <a:rPr lang="de-AT" dirty="0" smtClean="0"/>
              <a:t> </a:t>
            </a:r>
            <a:r>
              <a:rPr lang="de-AT" dirty="0" err="1" smtClean="0"/>
              <a:t>speed</a:t>
            </a:r>
            <a:r>
              <a:rPr lang="de-AT" dirty="0" smtClean="0"/>
              <a:t> </a:t>
            </a:r>
            <a:r>
              <a:rPr lang="de-AT" dirty="0" err="1" smtClean="0"/>
              <a:t>that</a:t>
            </a:r>
            <a:r>
              <a:rPr lang="de-AT" dirty="0" smtClean="0"/>
              <a:t> </a:t>
            </a:r>
            <a:r>
              <a:rPr lang="de-AT" dirty="0" err="1" smtClean="0"/>
              <a:t>suits</a:t>
            </a:r>
            <a:r>
              <a:rPr lang="de-AT" dirty="0" smtClean="0"/>
              <a:t> </a:t>
            </a:r>
            <a:r>
              <a:rPr lang="de-AT" dirty="0" err="1" smtClean="0"/>
              <a:t>you</a:t>
            </a:r>
            <a:r>
              <a:rPr lang="de-AT" dirty="0" smtClean="0"/>
              <a:t>.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AT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518" y="3637621"/>
            <a:ext cx="1840996" cy="1691643"/>
          </a:xfrm>
          <a:prstGeom prst="rect">
            <a:avLst/>
          </a:prstGeom>
        </p:spPr>
      </p:pic>
      <p:pic>
        <p:nvPicPr>
          <p:cNvPr id="6" name="Picture Placeholder 5"/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 t="22018" b="2201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399798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232</TotalTime>
  <Words>209</Words>
  <Application>Microsoft Macintosh PowerPoint</Application>
  <PresentationFormat>Custom</PresentationFormat>
  <Paragraphs>24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ClaroScanPen App - Tool for Literacy </vt:lpstr>
      <vt:lpstr>Available in many languages</vt:lpstr>
      <vt:lpstr>ClaroScanPen</vt:lpstr>
      <vt:lpstr>No Internet required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Fabian Schmid</dc:creator>
  <cp:lastModifiedBy>Eileen Murphy</cp:lastModifiedBy>
  <cp:revision>53</cp:revision>
  <dcterms:created xsi:type="dcterms:W3CDTF">2015-08-18T11:10:31Z</dcterms:created>
  <dcterms:modified xsi:type="dcterms:W3CDTF">2016-05-19T19:50:55Z</dcterms:modified>
</cp:coreProperties>
</file>